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Turno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Central IT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Temos cadastradas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Temos um total 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Quantidade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Aproximadamente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Encerramento por 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Para prestação de serviço temos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Atendemos cerca 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Origem de Atendimentos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Encerramentos por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Unidades 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TOP 10 de Solicitantes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Solicitantes em Drill Down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Slicer1448559807355</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Qtd no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Incidentes/Requisições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Incidentes/Requisições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6" name="Google Shape;1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Retenção em N1 no contrato Central IT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Retenção N1_Ti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Retenção em N1 no contrato contrato Gp - Gestão de Pessoas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Retenção N1_GP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Lista 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41" name="Google Shape;1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Impactados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46" name="Google Shape;1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51" name="Google Shape;1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Insatisfação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Nuvem de palavras nas Avaliadas em Negativo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hundredPercentStackedBarChart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Criação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Técnico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Um total 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838fca7c-9f31-4bd9-bf0f-5a8407e170f8/?pbi_source=PowerPoin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mage ,Tendência de Registros ,image ,Registros por Turno ,Central IT ,image ,image ,image ,image ,Temos cadastradas ,Temos um total de ,Quantidade de Tickets Encerrados ,Aproximadamente ,Encerramento por Ano ,image ,image ,image ,image ,image ,Para prestação de serviço temos ,Atendemos cerca de ,Origem de Atendimentos ,Encerramentos por Contrato ,Unidades Atendid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TOP 10 de Solicitantes ,Selecione o Período de Encerramento ,Selecione o Período de Encerramento ,Selecione o Período de Encerramento ,Selecione o Período de Encerramento ,Solicitantes em Drill Down ,Slicer1448559807355 ,Qtd no Grupo Executo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title="This slide contains the following visuals: Selecione o Período de Encerramento ,Selecione o Período de Encerramento ,Selecione o Período de Encerramento ,Selecione o Período de Encerramento ,Top Incidentes/Requisições ,Top Incidentes/Requisições ,Selecione o Período de Encerramento ,donutChar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title="This slide contains the following visuals: Selecione o Período de Encerramento ,Acompanhamento de Retenção em N1 no contrato Central IT ,Taxa de Retenção N1_Ti ,Acompanhamento de Retenção em N1 no contrato contrato Gp - Gestão de Pessoas ,Taxa de Retenção N1_GP ,Lista de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title="This slide contains the following visuals: Selecione o Período de Encerramento ,Selecione o Período de Encerramento ,Selecione o Período de Encerramento ,tableEx ,basicShape ,textbox ,Selecione o Período de Encerramento ,Tickets Impacta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title="This slide contains the following visuals: textbox ,shape ,image ,image ,image ,Procedimentos Operacionais ,À vencer ,Vencidos ,Autor ,Aprovador ,slicer ,image ,slicer ,slicer ,slicer ,slicer ,basicShape ,Procedimentos ,Vencidos ,À Vencer ,Autor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textbox ,textbox ,textbox ,textbox ,textbox ,textbox ,textbox ,basicShape ,textbox ,textbox ,textbox ,textbox ,textbox ,textbox ,textbox ,textbox ,textbox ,textbox ,textbox ,textbox ,textbox ,textbox ,textbox ,textbox ,textbox ,textbox ,textbox ,textbox ,textbox ,Limite de Glosa ,Limite de Glosa ,Limite de Glosa ,Limite de Glosa ,Limite de Glosa ,Limite de Glosa ,Limite de Glosa ,card ,Selecione o Período de Encerramento ,Selecione o Período de Encerramento ,Selecione o Período de Encerramento ,card ,card ,card ,card ,card ,card ,Selecione o Período de Encerramento ,Total de Ticket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Selecione o Período de Encerramento ,Selecione o Período de Encerramento ,Selecione o Período de Encerramento ,tableEx ,basicShape ,Selecione o Período de Encerramento ,Tickets Fora do Praz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Selecione o Período de Encerramento ,Selecione o Período de Encerramento ,Selecione o Período de Encerramento ,tableEx ,basicShape ,Selecione o Período de Encerramento ,Avaliadas ,Acompanhamento de Insatisfação ,Nuvem de palavras nas Avaliadas em Negativ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Selecione o Período de Encerramento ,Selecione o Período de Encerramento ,Selecione o Período de Encerramento ,tableEx ,basicShape ,Selecione o Período de Encerrament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Selecione o Período de Encerramento ,Selecione o Período de Encerramento ,Selecione o Período de Encerramento ,tableEx ,basicShape ,Selecione o Período de Encerramento ,tableEx ,pieChart ,hundredPercentStackedBarChar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tableEx ,basicShape ,Selecione o Período de Encerramento ,Selecione o Período de Encerramento ,Selecione o Período de Encerramento ,Selecione o Período de Encerramento ,Selecione o Período de Encerramento ,Selecione o Período de Cri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pivotTable ,basicShape ,Selecione o Período de Encerramento ,Selecione o Período de Encerramento ,Selecione o Período de Encerramento ,Selecione o Período de Encerramento ,Selecione o Período de Encerramento ,Selecione Técnic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image ,image ,card ,image ,card ,card ,image ,card ,image ,Um total de ,image ,slicer ,image ,Selecione Período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